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handoutMasterIdLst>
    <p:handoutMasterId r:id="rId14"/>
  </p:handoutMasterIdLst>
  <p:sldIdLst>
    <p:sldId id="289" r:id="rId2"/>
    <p:sldId id="343" r:id="rId3"/>
    <p:sldId id="359" r:id="rId4"/>
    <p:sldId id="344" r:id="rId5"/>
    <p:sldId id="352" r:id="rId6"/>
    <p:sldId id="353" r:id="rId7"/>
    <p:sldId id="354" r:id="rId8"/>
    <p:sldId id="355" r:id="rId9"/>
    <p:sldId id="356" r:id="rId10"/>
    <p:sldId id="357" r:id="rId11"/>
    <p:sldId id="358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enton Berry" initials="T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2175" autoAdjust="0"/>
  </p:normalViewPr>
  <p:slideViewPr>
    <p:cSldViewPr>
      <p:cViewPr varScale="1">
        <p:scale>
          <a:sx n="59" d="100"/>
          <a:sy n="59" d="100"/>
        </p:scale>
        <p:origin x="13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Gios" userId="c5826c15ad5664c1" providerId="LiveId" clId="{1E89DE46-1759-4094-879F-8360DA9E5C28}"/>
    <pc:docChg chg="undo custSel addSld delSld modSld">
      <pc:chgData name="Lorenzo Gios" userId="c5826c15ad5664c1" providerId="LiveId" clId="{1E89DE46-1759-4094-879F-8360DA9E5C28}" dt="2019-06-02T12:31:18.501" v="2437" actId="114"/>
      <pc:docMkLst>
        <pc:docMk/>
      </pc:docMkLst>
      <pc:sldChg chg="modSp">
        <pc:chgData name="Lorenzo Gios" userId="c5826c15ad5664c1" providerId="LiveId" clId="{1E89DE46-1759-4094-879F-8360DA9E5C28}" dt="2019-06-02T12:10:13.860" v="29" actId="20577"/>
        <pc:sldMkLst>
          <pc:docMk/>
          <pc:sldMk cId="3848448479" sldId="289"/>
        </pc:sldMkLst>
        <pc:spChg chg="mod">
          <ac:chgData name="Lorenzo Gios" userId="c5826c15ad5664c1" providerId="LiveId" clId="{1E89DE46-1759-4094-879F-8360DA9E5C28}" dt="2019-06-02T12:10:10.252" v="25" actId="20577"/>
          <ac:spMkLst>
            <pc:docMk/>
            <pc:sldMk cId="3848448479" sldId="289"/>
            <ac:spMk id="2" creationId="{00000000-0000-0000-0000-000000000000}"/>
          </ac:spMkLst>
        </pc:spChg>
        <pc:spChg chg="mod">
          <ac:chgData name="Lorenzo Gios" userId="c5826c15ad5664c1" providerId="LiveId" clId="{1E89DE46-1759-4094-879F-8360DA9E5C28}" dt="2019-06-02T12:10:13.860" v="29" actId="20577"/>
          <ac:spMkLst>
            <pc:docMk/>
            <pc:sldMk cId="3848448479" sldId="289"/>
            <ac:spMk id="3" creationId="{00000000-0000-0000-0000-000000000000}"/>
          </ac:spMkLst>
        </pc:spChg>
      </pc:sldChg>
      <pc:sldChg chg="modSp">
        <pc:chgData name="Lorenzo Gios" userId="c5826c15ad5664c1" providerId="LiveId" clId="{1E89DE46-1759-4094-879F-8360DA9E5C28}" dt="2019-06-02T12:11:22.381" v="221" actId="20577"/>
        <pc:sldMkLst>
          <pc:docMk/>
          <pc:sldMk cId="859359384" sldId="343"/>
        </pc:sldMkLst>
        <pc:spChg chg="mod">
          <ac:chgData name="Lorenzo Gios" userId="c5826c15ad5664c1" providerId="LiveId" clId="{1E89DE46-1759-4094-879F-8360DA9E5C28}" dt="2019-06-02T12:10:26.286" v="41" actId="20577"/>
          <ac:spMkLst>
            <pc:docMk/>
            <pc:sldMk cId="859359384" sldId="343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11:22.381" v="221" actId="20577"/>
          <ac:spMkLst>
            <pc:docMk/>
            <pc:sldMk cId="859359384" sldId="343"/>
            <ac:spMk id="5" creationId="{495FD525-36DC-44FC-B3E2-FB832106B15D}"/>
          </ac:spMkLst>
        </pc:spChg>
      </pc:sldChg>
      <pc:sldChg chg="addSp delSp modSp">
        <pc:chgData name="Lorenzo Gios" userId="c5826c15ad5664c1" providerId="LiveId" clId="{1E89DE46-1759-4094-879F-8360DA9E5C28}" dt="2019-06-02T12:17:26.678" v="804" actId="20577"/>
        <pc:sldMkLst>
          <pc:docMk/>
          <pc:sldMk cId="140492940" sldId="344"/>
        </pc:sldMkLst>
        <pc:spChg chg="add del">
          <ac:chgData name="Lorenzo Gios" userId="c5826c15ad5664c1" providerId="LiveId" clId="{1E89DE46-1759-4094-879F-8360DA9E5C28}" dt="2019-06-02T12:13:41.110" v="468"/>
          <ac:spMkLst>
            <pc:docMk/>
            <pc:sldMk cId="140492940" sldId="344"/>
            <ac:spMk id="3" creationId="{A61BFC76-76CB-49A9-AF8F-59EFD7E18B74}"/>
          </ac:spMkLst>
        </pc:spChg>
        <pc:spChg chg="mod">
          <ac:chgData name="Lorenzo Gios" userId="c5826c15ad5664c1" providerId="LiveId" clId="{1E89DE46-1759-4094-879F-8360DA9E5C28}" dt="2019-06-02T12:17:26.678" v="804" actId="20577"/>
          <ac:spMkLst>
            <pc:docMk/>
            <pc:sldMk cId="140492940" sldId="344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13:19.746" v="463" actId="20577"/>
          <ac:spMkLst>
            <pc:docMk/>
            <pc:sldMk cId="140492940" sldId="344"/>
            <ac:spMk id="5" creationId="{495FD525-36DC-44FC-B3E2-FB832106B15D}"/>
          </ac:spMkLst>
        </pc:spChg>
        <pc:picChg chg="del">
          <ac:chgData name="Lorenzo Gios" userId="c5826c15ad5664c1" providerId="LiveId" clId="{1E89DE46-1759-4094-879F-8360DA9E5C28}" dt="2019-06-02T12:11:41.377" v="243" actId="478"/>
          <ac:picMkLst>
            <pc:docMk/>
            <pc:sldMk cId="140492940" sldId="344"/>
            <ac:picMk id="2" creationId="{42F978E3-4DEE-420B-BB62-7053AFF0C7F5}"/>
          </ac:picMkLst>
        </pc:picChg>
      </pc:sldChg>
      <pc:sldChg chg="del">
        <pc:chgData name="Lorenzo Gios" userId="c5826c15ad5664c1" providerId="LiveId" clId="{1E89DE46-1759-4094-879F-8360DA9E5C28}" dt="2019-06-02T12:29:48.289" v="2206" actId="2696"/>
        <pc:sldMkLst>
          <pc:docMk/>
          <pc:sldMk cId="3498941653" sldId="345"/>
        </pc:sldMkLst>
      </pc:sldChg>
      <pc:sldChg chg="del">
        <pc:chgData name="Lorenzo Gios" userId="c5826c15ad5664c1" providerId="LiveId" clId="{1E89DE46-1759-4094-879F-8360DA9E5C28}" dt="2019-06-02T12:29:48.321" v="2207" actId="2696"/>
        <pc:sldMkLst>
          <pc:docMk/>
          <pc:sldMk cId="605711148" sldId="346"/>
        </pc:sldMkLst>
      </pc:sldChg>
      <pc:sldChg chg="del">
        <pc:chgData name="Lorenzo Gios" userId="c5826c15ad5664c1" providerId="LiveId" clId="{1E89DE46-1759-4094-879F-8360DA9E5C28}" dt="2019-06-02T12:29:48.336" v="2208" actId="2696"/>
        <pc:sldMkLst>
          <pc:docMk/>
          <pc:sldMk cId="3219618039" sldId="347"/>
        </pc:sldMkLst>
      </pc:sldChg>
      <pc:sldChg chg="del">
        <pc:chgData name="Lorenzo Gios" userId="c5826c15ad5664c1" providerId="LiveId" clId="{1E89DE46-1759-4094-879F-8360DA9E5C28}" dt="2019-06-02T12:29:48.352" v="2209" actId="2696"/>
        <pc:sldMkLst>
          <pc:docMk/>
          <pc:sldMk cId="1189502191" sldId="348"/>
        </pc:sldMkLst>
      </pc:sldChg>
      <pc:sldChg chg="del">
        <pc:chgData name="Lorenzo Gios" userId="c5826c15ad5664c1" providerId="LiveId" clId="{1E89DE46-1759-4094-879F-8360DA9E5C28}" dt="2019-06-02T12:29:48.383" v="2210" actId="2696"/>
        <pc:sldMkLst>
          <pc:docMk/>
          <pc:sldMk cId="4042334830" sldId="349"/>
        </pc:sldMkLst>
      </pc:sldChg>
      <pc:sldChg chg="del">
        <pc:chgData name="Lorenzo Gios" userId="c5826c15ad5664c1" providerId="LiveId" clId="{1E89DE46-1759-4094-879F-8360DA9E5C28}" dt="2019-06-02T12:29:48.399" v="2211" actId="2696"/>
        <pc:sldMkLst>
          <pc:docMk/>
          <pc:sldMk cId="117985210" sldId="350"/>
        </pc:sldMkLst>
      </pc:sldChg>
      <pc:sldChg chg="del">
        <pc:chgData name="Lorenzo Gios" userId="c5826c15ad5664c1" providerId="LiveId" clId="{1E89DE46-1759-4094-879F-8360DA9E5C28}" dt="2019-06-02T12:29:48.414" v="2212" actId="2696"/>
        <pc:sldMkLst>
          <pc:docMk/>
          <pc:sldMk cId="1956349773" sldId="351"/>
        </pc:sldMkLst>
      </pc:sldChg>
      <pc:sldChg chg="modSp add">
        <pc:chgData name="Lorenzo Gios" userId="c5826c15ad5664c1" providerId="LiveId" clId="{1E89DE46-1759-4094-879F-8360DA9E5C28}" dt="2019-06-02T12:17:03.437" v="785" actId="20577"/>
        <pc:sldMkLst>
          <pc:docMk/>
          <pc:sldMk cId="956346642" sldId="352"/>
        </pc:sldMkLst>
        <pc:spChg chg="mod">
          <ac:chgData name="Lorenzo Gios" userId="c5826c15ad5664c1" providerId="LiveId" clId="{1E89DE46-1759-4094-879F-8360DA9E5C28}" dt="2019-06-02T12:13:59.328" v="493" actId="20577"/>
          <ac:spMkLst>
            <pc:docMk/>
            <pc:sldMk cId="956346642" sldId="352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17:03.437" v="785" actId="20577"/>
          <ac:spMkLst>
            <pc:docMk/>
            <pc:sldMk cId="956346642" sldId="352"/>
            <ac:spMk id="5" creationId="{495FD525-36DC-44FC-B3E2-FB832106B15D}"/>
          </ac:spMkLst>
        </pc:spChg>
      </pc:sldChg>
      <pc:sldChg chg="modSp add">
        <pc:chgData name="Lorenzo Gios" userId="c5826c15ad5664c1" providerId="LiveId" clId="{1E89DE46-1759-4094-879F-8360DA9E5C28}" dt="2019-06-02T12:18:36.642" v="1007" actId="20577"/>
        <pc:sldMkLst>
          <pc:docMk/>
          <pc:sldMk cId="2562005743" sldId="353"/>
        </pc:sldMkLst>
        <pc:spChg chg="mod">
          <ac:chgData name="Lorenzo Gios" userId="c5826c15ad5664c1" providerId="LiveId" clId="{1E89DE46-1759-4094-879F-8360DA9E5C28}" dt="2019-06-02T12:18:36.642" v="1007" actId="20577"/>
          <ac:spMkLst>
            <pc:docMk/>
            <pc:sldMk cId="2562005743" sldId="353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18:32.163" v="1005" actId="20577"/>
          <ac:spMkLst>
            <pc:docMk/>
            <pc:sldMk cId="2562005743" sldId="353"/>
            <ac:spMk id="5" creationId="{495FD525-36DC-44FC-B3E2-FB832106B15D}"/>
          </ac:spMkLst>
        </pc:spChg>
      </pc:sldChg>
      <pc:sldChg chg="addSp delSp modSp add">
        <pc:chgData name="Lorenzo Gios" userId="c5826c15ad5664c1" providerId="LiveId" clId="{1E89DE46-1759-4094-879F-8360DA9E5C28}" dt="2019-06-02T12:22:24.711" v="1525" actId="20577"/>
        <pc:sldMkLst>
          <pc:docMk/>
          <pc:sldMk cId="2830049121" sldId="354"/>
        </pc:sldMkLst>
        <pc:spChg chg="add del">
          <ac:chgData name="Lorenzo Gios" userId="c5826c15ad5664c1" providerId="LiveId" clId="{1E89DE46-1759-4094-879F-8360DA9E5C28}" dt="2019-06-02T12:22:10.283" v="1522"/>
          <ac:spMkLst>
            <pc:docMk/>
            <pc:sldMk cId="2830049121" sldId="354"/>
            <ac:spMk id="2" creationId="{8AA9FAD5-55DD-4FC4-9CF0-EC627B9F8136}"/>
          </ac:spMkLst>
        </pc:spChg>
        <pc:spChg chg="mod">
          <ac:chgData name="Lorenzo Gios" userId="c5826c15ad5664c1" providerId="LiveId" clId="{1E89DE46-1759-4094-879F-8360DA9E5C28}" dt="2019-06-02T12:22:24.711" v="1525" actId="20577"/>
          <ac:spMkLst>
            <pc:docMk/>
            <pc:sldMk cId="2830049121" sldId="354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22:03.891" v="1520" actId="404"/>
          <ac:spMkLst>
            <pc:docMk/>
            <pc:sldMk cId="2830049121" sldId="354"/>
            <ac:spMk id="5" creationId="{495FD525-36DC-44FC-B3E2-FB832106B15D}"/>
          </ac:spMkLst>
        </pc:spChg>
      </pc:sldChg>
      <pc:sldChg chg="modSp add">
        <pc:chgData name="Lorenzo Gios" userId="c5826c15ad5664c1" providerId="LiveId" clId="{1E89DE46-1759-4094-879F-8360DA9E5C28}" dt="2019-06-02T12:23:06.916" v="1661" actId="20577"/>
        <pc:sldMkLst>
          <pc:docMk/>
          <pc:sldMk cId="393843484" sldId="355"/>
        </pc:sldMkLst>
        <pc:spChg chg="mod">
          <ac:chgData name="Lorenzo Gios" userId="c5826c15ad5664c1" providerId="LiveId" clId="{1E89DE46-1759-4094-879F-8360DA9E5C28}" dt="2019-06-02T12:22:41.388" v="1579" actId="20577"/>
          <ac:spMkLst>
            <pc:docMk/>
            <pc:sldMk cId="393843484" sldId="355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23:06.916" v="1661" actId="20577"/>
          <ac:spMkLst>
            <pc:docMk/>
            <pc:sldMk cId="393843484" sldId="355"/>
            <ac:spMk id="5" creationId="{495FD525-36DC-44FC-B3E2-FB832106B15D}"/>
          </ac:spMkLst>
        </pc:spChg>
      </pc:sldChg>
      <pc:sldChg chg="addSp modSp add">
        <pc:chgData name="Lorenzo Gios" userId="c5826c15ad5664c1" providerId="LiveId" clId="{1E89DE46-1759-4094-879F-8360DA9E5C28}" dt="2019-06-02T12:28:03.490" v="2037" actId="20577"/>
        <pc:sldMkLst>
          <pc:docMk/>
          <pc:sldMk cId="3878102825" sldId="356"/>
        </pc:sldMkLst>
        <pc:spChg chg="mod">
          <ac:chgData name="Lorenzo Gios" userId="c5826c15ad5664c1" providerId="LiveId" clId="{1E89DE46-1759-4094-879F-8360DA9E5C28}" dt="2019-06-02T12:23:34.272" v="1682" actId="20577"/>
          <ac:spMkLst>
            <pc:docMk/>
            <pc:sldMk cId="3878102825" sldId="356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28:03.490" v="2037" actId="20577"/>
          <ac:spMkLst>
            <pc:docMk/>
            <pc:sldMk cId="3878102825" sldId="356"/>
            <ac:spMk id="5" creationId="{495FD525-36DC-44FC-B3E2-FB832106B15D}"/>
          </ac:spMkLst>
        </pc:spChg>
        <pc:graphicFrameChg chg="add mod modGraphic">
          <ac:chgData name="Lorenzo Gios" userId="c5826c15ad5664c1" providerId="LiveId" clId="{1E89DE46-1759-4094-879F-8360DA9E5C28}" dt="2019-06-02T12:27:49.252" v="2018" actId="1076"/>
          <ac:graphicFrameMkLst>
            <pc:docMk/>
            <pc:sldMk cId="3878102825" sldId="356"/>
            <ac:graphicFrameMk id="2" creationId="{8F5AC902-1C14-40EA-A34B-A151376F3152}"/>
          </ac:graphicFrameMkLst>
        </pc:graphicFrameChg>
      </pc:sldChg>
      <pc:sldChg chg="delSp modSp add">
        <pc:chgData name="Lorenzo Gios" userId="c5826c15ad5664c1" providerId="LiveId" clId="{1E89DE46-1759-4094-879F-8360DA9E5C28}" dt="2019-06-02T12:29:40.142" v="2205" actId="1076"/>
        <pc:sldMkLst>
          <pc:docMk/>
          <pc:sldMk cId="1720968995" sldId="357"/>
        </pc:sldMkLst>
        <pc:spChg chg="mod">
          <ac:chgData name="Lorenzo Gios" userId="c5826c15ad5664c1" providerId="LiveId" clId="{1E89DE46-1759-4094-879F-8360DA9E5C28}" dt="2019-06-02T12:29:37.373" v="2204" actId="313"/>
          <ac:spMkLst>
            <pc:docMk/>
            <pc:sldMk cId="1720968995" sldId="357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29:40.142" v="2205" actId="1076"/>
          <ac:spMkLst>
            <pc:docMk/>
            <pc:sldMk cId="1720968995" sldId="357"/>
            <ac:spMk id="5" creationId="{495FD525-36DC-44FC-B3E2-FB832106B15D}"/>
          </ac:spMkLst>
        </pc:spChg>
        <pc:graphicFrameChg chg="del">
          <ac:chgData name="Lorenzo Gios" userId="c5826c15ad5664c1" providerId="LiveId" clId="{1E89DE46-1759-4094-879F-8360DA9E5C28}" dt="2019-06-02T12:29:11.457" v="2108" actId="478"/>
          <ac:graphicFrameMkLst>
            <pc:docMk/>
            <pc:sldMk cId="1720968995" sldId="357"/>
            <ac:graphicFrameMk id="2" creationId="{8F5AC902-1C14-40EA-A34B-A151376F3152}"/>
          </ac:graphicFrameMkLst>
        </pc:graphicFrameChg>
      </pc:sldChg>
      <pc:sldChg chg="modSp add">
        <pc:chgData name="Lorenzo Gios" userId="c5826c15ad5664c1" providerId="LiveId" clId="{1E89DE46-1759-4094-879F-8360DA9E5C28}" dt="2019-06-02T12:30:18.707" v="2301" actId="114"/>
        <pc:sldMkLst>
          <pc:docMk/>
          <pc:sldMk cId="1867775010" sldId="358"/>
        </pc:sldMkLst>
        <pc:spChg chg="mod">
          <ac:chgData name="Lorenzo Gios" userId="c5826c15ad5664c1" providerId="LiveId" clId="{1E89DE46-1759-4094-879F-8360DA9E5C28}" dt="2019-06-02T12:29:56.228" v="2232" actId="20577"/>
          <ac:spMkLst>
            <pc:docMk/>
            <pc:sldMk cId="1867775010" sldId="358"/>
            <ac:spMk id="2" creationId="{44EF6417-F4D5-4BC6-A63D-AC89255B6A48}"/>
          </ac:spMkLst>
        </pc:spChg>
        <pc:spChg chg="mod">
          <ac:chgData name="Lorenzo Gios" userId="c5826c15ad5664c1" providerId="LiveId" clId="{1E89DE46-1759-4094-879F-8360DA9E5C28}" dt="2019-06-02T12:30:18.707" v="2301" actId="114"/>
          <ac:spMkLst>
            <pc:docMk/>
            <pc:sldMk cId="1867775010" sldId="358"/>
            <ac:spMk id="3" creationId="{9092D39E-EBFB-4C64-8B9E-83977B5FF81B}"/>
          </ac:spMkLst>
        </pc:spChg>
      </pc:sldChg>
      <pc:sldChg chg="modSp add">
        <pc:chgData name="Lorenzo Gios" userId="c5826c15ad5664c1" providerId="LiveId" clId="{1E89DE46-1759-4094-879F-8360DA9E5C28}" dt="2019-06-02T12:31:18.501" v="2437" actId="114"/>
        <pc:sldMkLst>
          <pc:docMk/>
          <pc:sldMk cId="926011720" sldId="359"/>
        </pc:sldMkLst>
        <pc:spChg chg="mod">
          <ac:chgData name="Lorenzo Gios" userId="c5826c15ad5664c1" providerId="LiveId" clId="{1E89DE46-1759-4094-879F-8360DA9E5C28}" dt="2019-06-02T12:30:43.997" v="2340" actId="20577"/>
          <ac:spMkLst>
            <pc:docMk/>
            <pc:sldMk cId="926011720" sldId="359"/>
            <ac:spMk id="4" creationId="{AC7B86C3-1163-4F0E-ACFF-946907B0A3BA}"/>
          </ac:spMkLst>
        </pc:spChg>
        <pc:spChg chg="mod">
          <ac:chgData name="Lorenzo Gios" userId="c5826c15ad5664c1" providerId="LiveId" clId="{1E89DE46-1759-4094-879F-8360DA9E5C28}" dt="2019-06-02T12:31:18.501" v="2437" actId="114"/>
          <ac:spMkLst>
            <pc:docMk/>
            <pc:sldMk cId="926011720" sldId="359"/>
            <ac:spMk id="5" creationId="{495FD525-36DC-44FC-B3E2-FB832106B1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3C68-E45E-4730-B465-702C2FFEB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0550-87A7-4099-B874-80585B4C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BC64A27E-7080-4F90-B7D8-B462E84E650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DDC7A565-CB21-47A5-A646-15A37D84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A565-CB21-47A5-A646-15A37D8484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1826"/>
            <a:ext cx="3048000" cy="6949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9525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404"/>
            <a:ext cx="3048000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800" indent="-228600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63" indent="-16986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75" indent="-29051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0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20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 pitchFamily="34" charset="0"/>
              </a:rPr>
              <a:t>Winter Event District 109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err="1">
                <a:latin typeface="Myriad Pro" pitchFamily="34" charset="0"/>
              </a:rPr>
              <a:t>xxxx</a:t>
            </a:r>
            <a:endParaRPr lang="en-US" sz="28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4b. Strategy to encourage participation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Please explain your marketing and sales strategy to encourage participation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6417-F4D5-4BC6-A63D-AC89255B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D39E-EBFB-4C64-8B9E-83977B5FF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Add additional material to support your proposal (if needed)</a:t>
            </a:r>
          </a:p>
        </p:txBody>
      </p:sp>
    </p:spTree>
    <p:extLst>
      <p:ext uri="{BB962C8B-B14F-4D97-AF65-F5344CB8AC3E}">
        <p14:creationId xmlns:p14="http://schemas.microsoft.com/office/powerpoint/2010/main" val="18677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Location of the event: xxx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Date proposed for the event: xxx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 contact/s (name and email): </a:t>
            </a:r>
            <a:r>
              <a:rPr lang="en-US" dirty="0" err="1"/>
              <a:t>xxxx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Motto/theme of the event (if available): 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Location of the event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Describe the location of the event using picture, text and/or link to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Inclusive organizing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155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Please insert here names, experience, role in the organization and every other information relevant to present the team. Please use max 2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2a. Educational offer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155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Please explain the educational offer you would like to provide to members.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Note that is expected that the educational program of the event will reflect the priority of the district (ex: club growth, mentoring...). The priorities will be communicated in July/August to the organization team.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2b. Participants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155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Please explain all other activities which could enhance the experience of the participants: fun events, contests….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3a. Budget of the event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155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Please present a budget for the event with as much accuracy as possible. The budget should consider three scenarios: a minimum, target and maximum number of participants. Minimum, target and maximum number should be calculated based on previous participation to events and other factors (es: location..)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3b. Cost of the event for participants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155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Please estimate the cost of the ticket, accommodation and meals for participants 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B86C3-1163-4F0E-ACFF-946907B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4a. Access to location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FD525-36DC-44FC-B3E2-FB832106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1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Please estimate cost and time to reach location from main cities of the District (use table below)</a:t>
            </a:r>
            <a:endParaRPr lang="en-US" sz="1800" i="1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5AC902-1C14-40EA-A34B-A151376F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17479"/>
              </p:ext>
            </p:extLst>
          </p:nvPr>
        </p:nvGraphicFramePr>
        <p:xfrm>
          <a:off x="304800" y="2205446"/>
          <a:ext cx="8534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47136764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850645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2325533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3132936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923826866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 in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Probable mean of 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Cost </a:t>
                      </a:r>
                      <a:r>
                        <a:rPr lang="en-US" sz="1600" dirty="0"/>
                        <a:t>(2 ways)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Note/ 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00553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(train/car/plane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67511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9652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21272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Milan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78558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Vienna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777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 err="1"/>
                        <a:t>Geneve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54835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Basel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5277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Zurich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7983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407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5764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7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342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ArialUnicodeMS</vt:lpstr>
      <vt:lpstr>Calibri</vt:lpstr>
      <vt:lpstr>Courier New</vt:lpstr>
      <vt:lpstr>Myriad Pro</vt:lpstr>
      <vt:lpstr>Myriad Pro Semibold</vt:lpstr>
      <vt:lpstr>Webdings</vt:lpstr>
      <vt:lpstr>Wingdings</vt:lpstr>
      <vt:lpstr>TI Corporate: 4x3 – Title &amp; Content</vt:lpstr>
      <vt:lpstr>Winter Event District 109</vt:lpstr>
      <vt:lpstr>General Info</vt:lpstr>
      <vt:lpstr>Describe the Location of the event</vt:lpstr>
      <vt:lpstr>1. Inclusive organizing team</vt:lpstr>
      <vt:lpstr>2a. Educational offer</vt:lpstr>
      <vt:lpstr>2b. Participants Experience</vt:lpstr>
      <vt:lpstr>3a. Budget of the event </vt:lpstr>
      <vt:lpstr>3b. Cost of the event for participants</vt:lpstr>
      <vt:lpstr>4a. Access to location</vt:lpstr>
      <vt:lpstr>4b. Strategy to encourage participation</vt:lpstr>
      <vt:lpstr>Additional Material</vt:lpstr>
    </vt:vector>
  </TitlesOfParts>
  <Company>Toastmasters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Toastmasters in Your Organization</dc:title>
  <dc:creator>Trenton Berry</dc:creator>
  <cp:lastModifiedBy>Lorenzo Gios</cp:lastModifiedBy>
  <cp:revision>195</cp:revision>
  <cp:lastPrinted>2015-04-09T20:33:43Z</cp:lastPrinted>
  <dcterms:created xsi:type="dcterms:W3CDTF">2014-11-24T18:59:25Z</dcterms:created>
  <dcterms:modified xsi:type="dcterms:W3CDTF">2019-06-02T12:31:21Z</dcterms:modified>
</cp:coreProperties>
</file>